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106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106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2063880" y="3009960"/>
            <a:ext cx="5015880" cy="20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soustrais en ligne.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calculer mentalement.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88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35" name="ZoneTexte 29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9 582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580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36" name="ZoneTexte 30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9 582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500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80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37" name="Groupe 22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238" name="Connecteur droit 43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39" name="Connecteur droit 44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40" name="Groupe 23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241" name="Connecteur droit 45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42" name="Connecteur droit 46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43" name="ZoneTexte 31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9 082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80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44" name="Groupe 24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245" name="Connecteur droit 47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46" name="Connecteur droit 48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47" name="ZoneTexte 32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9 002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48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249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0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7" dur="indefinite" restart="never" nodeType="tmRoot">
          <p:childTnLst>
            <p:seq>
              <p:cTn id="258" dur="indefinite" nodeType="mainSeq">
                <p:childTnLst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53" name="ZoneTexte 33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8 481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850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4" name="ZoneTexte 34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8 481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800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50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55" name="Groupe 25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256" name="Connecteur droit 49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57" name="Connecteur droit 50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58" name="Groupe 26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259" name="Connecteur droit 51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60" name="Connecteur droit 52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61" name="ZoneTexte 35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7 681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62" name="Groupe 27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263" name="Connecteur droit 53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64" name="Connecteur droit 54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65" name="ZoneTexte 36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7 631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66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267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8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9" dur="indefinite" restart="never" nodeType="tmRoot">
          <p:childTnLst>
            <p:seq>
              <p:cTn id="290" dur="indefinite" nodeType="mainSeq">
                <p:childTnLst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0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71" name="ZoneTexte 37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9 001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770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2" name="ZoneTexte 38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9 001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700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70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73" name="Groupe 28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274" name="Connecteur droit 55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75" name="Connecteur droit 56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76" name="Groupe 29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277" name="Connecteur droit 57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78" name="Connecteur droit 58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79" name="ZoneTexte 39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8 301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70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80" name="Groupe 30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281" name="Connecteur droit 59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82" name="Connecteur droit 60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83" name="ZoneTexte 40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8 231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84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285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1" dur="indefinite" restart="never" nodeType="tmRoot">
          <p:childTnLst>
            <p:seq>
              <p:cTn id="322" dur="indefinite" nodeType="mainSeq">
                <p:childTnLst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6510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57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Observe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stratégie.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7926840" y="6490080"/>
            <a:ext cx="121644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1" name="ZoneTexte 3"/>
          <p:cNvSpPr/>
          <p:nvPr/>
        </p:nvSpPr>
        <p:spPr>
          <a:xfrm>
            <a:off x="699480" y="1299600"/>
            <a:ext cx="2873160" cy="143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4 671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350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ZoneTexte 5"/>
          <p:cNvSpPr/>
          <p:nvPr/>
        </p:nvSpPr>
        <p:spPr>
          <a:xfrm>
            <a:off x="18000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4 671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300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 – 50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93" name="Groupe 12"/>
          <p:cNvGrpSpPr/>
          <p:nvPr/>
        </p:nvGrpSpPr>
        <p:grpSpPr>
          <a:xfrm>
            <a:off x="900000" y="3264840"/>
            <a:ext cx="1500480" cy="761760"/>
            <a:chOff x="900000" y="3264840"/>
            <a:chExt cx="1500480" cy="761760"/>
          </a:xfrm>
        </p:grpSpPr>
        <p:cxnSp>
          <p:nvCxnSpPr>
            <p:cNvPr id="94" name="Connecteur droit 7"/>
            <p:cNvCxnSpPr/>
            <p:nvPr/>
          </p:nvCxnSpPr>
          <p:spPr>
            <a:xfrm flipV="1">
              <a:off x="165060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95" name="Connecteur droit 8"/>
            <p:cNvCxnSpPr/>
            <p:nvPr/>
          </p:nvCxnSpPr>
          <p:spPr>
            <a:xfrm>
              <a:off x="90000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96" name="Groupe 9"/>
          <p:cNvGrpSpPr/>
          <p:nvPr/>
        </p:nvGrpSpPr>
        <p:grpSpPr>
          <a:xfrm>
            <a:off x="2399400" y="1907280"/>
            <a:ext cx="1124280" cy="623160"/>
            <a:chOff x="2399400" y="1907280"/>
            <a:chExt cx="1124280" cy="623160"/>
          </a:xfrm>
        </p:grpSpPr>
        <p:cxnSp>
          <p:nvCxnSpPr>
            <p:cNvPr id="97" name="Connecteur droit 10"/>
            <p:cNvCxnSpPr/>
            <p:nvPr/>
          </p:nvCxnSpPr>
          <p:spPr>
            <a:xfrm>
              <a:off x="2961720" y="1916280"/>
              <a:ext cx="56232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98" name="Connecteur droit 11"/>
            <p:cNvCxnSpPr/>
            <p:nvPr/>
          </p:nvCxnSpPr>
          <p:spPr>
            <a:xfrm flipV="1">
              <a:off x="2399400" y="1907280"/>
              <a:ext cx="56304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99" name="ZoneTexte 13"/>
          <p:cNvSpPr/>
          <p:nvPr/>
        </p:nvSpPr>
        <p:spPr>
          <a:xfrm>
            <a:off x="560160" y="403452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4 371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00" name="Groupe 14"/>
          <p:cNvGrpSpPr/>
          <p:nvPr/>
        </p:nvGrpSpPr>
        <p:grpSpPr>
          <a:xfrm>
            <a:off x="1339560" y="4735800"/>
            <a:ext cx="1246680" cy="761400"/>
            <a:chOff x="1339560" y="4735800"/>
            <a:chExt cx="1246680" cy="761400"/>
          </a:xfrm>
        </p:grpSpPr>
        <p:cxnSp>
          <p:nvCxnSpPr>
            <p:cNvPr id="101" name="Connecteur droit 15"/>
            <p:cNvCxnSpPr/>
            <p:nvPr/>
          </p:nvCxnSpPr>
          <p:spPr>
            <a:xfrm flipV="1">
              <a:off x="1962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02" name="Connecteur droit 16"/>
            <p:cNvCxnSpPr/>
            <p:nvPr/>
          </p:nvCxnSpPr>
          <p:spPr>
            <a:xfrm>
              <a:off x="1339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03" name="ZoneTexte 17"/>
          <p:cNvSpPr/>
          <p:nvPr/>
        </p:nvSpPr>
        <p:spPr>
          <a:xfrm>
            <a:off x="1173600" y="5580360"/>
            <a:ext cx="15778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4 321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465516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05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09" name="ZoneTexte 3"/>
          <p:cNvSpPr/>
          <p:nvPr/>
        </p:nvSpPr>
        <p:spPr>
          <a:xfrm>
            <a:off x="1086840" y="1299600"/>
            <a:ext cx="28731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987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250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0" name="ZoneTexte 5"/>
          <p:cNvSpPr/>
          <p:nvPr/>
        </p:nvSpPr>
        <p:spPr>
          <a:xfrm>
            <a:off x="43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987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200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50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11" name="Groupe 12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112" name="Connecteur droit 7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13" name="Connecteur droit 8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14" name="Groupe 9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115" name="Connecteur droit 10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16" name="Connecteur droit 11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17" name="ZoneTexte 13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787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50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18" name="Groupe 14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119" name="Connecteur droit 15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20" name="Connecteur droit 16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21" name="ZoneTexte 17"/>
          <p:cNvSpPr/>
          <p:nvPr/>
        </p:nvSpPr>
        <p:spPr>
          <a:xfrm>
            <a:off x="1759320" y="5509080"/>
            <a:ext cx="10699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737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23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4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27" name="ZoneTexte 7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1 328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110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28" name="ZoneTexte 8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1 328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100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10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29" name="Groupe 4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130" name="Connecteur droit 9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31" name="Connecteur droit 12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32" name="Groupe 5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133" name="Connecteur droit 13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34" name="Connecteur droit 14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35" name="ZoneTexte 9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1 228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10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36" name="Groupe 6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137" name="Connecteur droit 17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38" name="Connecteur droit 18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39" name="ZoneTexte 10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1 218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40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41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2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45" name="ZoneTexte 1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2 735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530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6" name="ZoneTexte 2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2 735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500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30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47" name="Groupe 1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148" name="Connecteur droit 1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49" name="Connecteur droit 2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50" name="Groupe 2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151" name="Connecteur droit 3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52" name="Connecteur droit 4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53" name="ZoneTexte 4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2 235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30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54" name="Groupe 3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155" name="Connecteur droit 5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56" name="Connecteur droit 6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57" name="ZoneTexte 6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2 205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58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59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7" dur="indefinite" restart="never" nodeType="tmRoot">
          <p:childTnLst>
            <p:seq>
              <p:cTn id="98" dur="indefinite" nodeType="mainSeq">
                <p:childTnLst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3" name="ZoneTexte 11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3 961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540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64" name="ZoneTexte 12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3 961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500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40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65" name="Groupe 7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166" name="Connecteur droit 19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67" name="Connecteur droit 20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68" name="Groupe 8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169" name="Connecteur droit 21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70" name="Connecteur droit 22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71" name="ZoneTexte 14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3 461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40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72" name="Groupe 10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173" name="Connecteur droit 23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74" name="Connecteur droit 24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75" name="ZoneTexte 15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3 421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76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77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9" dur="indefinite" restart="never" nodeType="tmRoot">
          <p:childTnLst>
            <p:seq>
              <p:cTn id="130" dur="indefinite" nodeType="mainSeq"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81" name="ZoneTexte 16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4 265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310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2" name="ZoneTexte 18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4 265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300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10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83" name="Groupe 11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184" name="Connecteur droit 25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85" name="Connecteur droit 26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86" name="Groupe 13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187" name="Connecteur droit 27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88" name="Connecteur droit 28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89" name="ZoneTexte 19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3 965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10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90" name="Groupe 15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191" name="Connecteur droit 29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92" name="Connecteur droit 30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93" name="ZoneTexte 20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3 955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194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195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6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9" name="ZoneTexte 21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5 000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470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0" name="ZoneTexte 22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5 000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400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70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01" name="Groupe 16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202" name="Connecteur droit 31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03" name="Connecteur droit 32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04" name="Groupe 17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205" name="Connecteur droit 33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06" name="Connecteur droit 34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07" name="ZoneTexte 23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4 600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70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08" name="Groupe 18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209" name="Connecteur droit 35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10" name="Connecteur droit 36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11" name="ZoneTexte 24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4 530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12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213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4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3" dur="indefinite" restart="never" nodeType="tmRoot">
          <p:childTnLst>
            <p:seq>
              <p:cTn id="194" dur="indefinite" nodeType="mainSeq">
                <p:childTnLst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17" name="ZoneTexte 25"/>
          <p:cNvSpPr/>
          <p:nvPr/>
        </p:nvSpPr>
        <p:spPr>
          <a:xfrm>
            <a:off x="900000" y="12996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6 819 </a:t>
            </a:r>
            <a:r>
              <a:rPr b="0" lang="fr-FR" sz="4400" spc="-1" strike="noStrike">
                <a:solidFill>
                  <a:srgbClr val="7030a0"/>
                </a:solidFill>
                <a:latin typeface="Calibri"/>
                <a:ea typeface="DejaVu Sans"/>
              </a:rPr>
              <a:t>– 630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8" name="ZoneTexte 26"/>
          <p:cNvSpPr/>
          <p:nvPr/>
        </p:nvSpPr>
        <p:spPr>
          <a:xfrm>
            <a:off x="257040" y="253044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6 819 </a:t>
            </a:r>
            <a:r>
              <a:rPr b="0" lang="fr-FR" sz="4400" spc="-1" strike="noStrike">
                <a:solidFill>
                  <a:srgbClr val="00b050"/>
                </a:solidFill>
                <a:latin typeface="Calibri"/>
                <a:ea typeface="DejaVu Sans"/>
              </a:rPr>
              <a:t>– 600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30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19" name="Groupe 19"/>
          <p:cNvGrpSpPr/>
          <p:nvPr/>
        </p:nvGrpSpPr>
        <p:grpSpPr>
          <a:xfrm>
            <a:off x="898920" y="3264840"/>
            <a:ext cx="1500480" cy="761760"/>
            <a:chOff x="898920" y="3264840"/>
            <a:chExt cx="1500480" cy="761760"/>
          </a:xfrm>
        </p:grpSpPr>
        <p:cxnSp>
          <p:nvCxnSpPr>
            <p:cNvPr id="220" name="Connecteur droit 37"/>
            <p:cNvCxnSpPr/>
            <p:nvPr/>
          </p:nvCxnSpPr>
          <p:spPr>
            <a:xfrm flipV="1">
              <a:off x="1649520" y="3264840"/>
              <a:ext cx="75024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21" name="Connecteur droit 38"/>
            <p:cNvCxnSpPr/>
            <p:nvPr/>
          </p:nvCxnSpPr>
          <p:spPr>
            <a:xfrm>
              <a:off x="898920" y="3276360"/>
              <a:ext cx="75132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22" name="Groupe 20"/>
          <p:cNvGrpSpPr/>
          <p:nvPr/>
        </p:nvGrpSpPr>
        <p:grpSpPr>
          <a:xfrm>
            <a:off x="2520000" y="1980000"/>
            <a:ext cx="1124640" cy="623160"/>
            <a:chOff x="2520000" y="1980000"/>
            <a:chExt cx="1124640" cy="623160"/>
          </a:xfrm>
        </p:grpSpPr>
        <p:cxnSp>
          <p:nvCxnSpPr>
            <p:cNvPr id="223" name="Connecteur droit 39"/>
            <p:cNvCxnSpPr/>
            <p:nvPr/>
          </p:nvCxnSpPr>
          <p:spPr>
            <a:xfrm>
              <a:off x="3082320" y="1988640"/>
              <a:ext cx="562680" cy="61488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24" name="Connecteur droit 40"/>
            <p:cNvCxnSpPr/>
            <p:nvPr/>
          </p:nvCxnSpPr>
          <p:spPr>
            <a:xfrm flipV="1">
              <a:off x="2520000" y="1980000"/>
              <a:ext cx="563040" cy="6138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25" name="ZoneTexte 27"/>
          <p:cNvSpPr/>
          <p:nvPr/>
        </p:nvSpPr>
        <p:spPr>
          <a:xfrm>
            <a:off x="859680" y="3977280"/>
            <a:ext cx="460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6 219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– 30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26" name="Groupe 21"/>
          <p:cNvGrpSpPr/>
          <p:nvPr/>
        </p:nvGrpSpPr>
        <p:grpSpPr>
          <a:xfrm>
            <a:off x="1582560" y="4735800"/>
            <a:ext cx="1246680" cy="761400"/>
            <a:chOff x="1582560" y="4735800"/>
            <a:chExt cx="1246680" cy="761400"/>
          </a:xfrm>
        </p:grpSpPr>
        <p:cxnSp>
          <p:nvCxnSpPr>
            <p:cNvPr id="227" name="Connecteur droit 41"/>
            <p:cNvCxnSpPr/>
            <p:nvPr/>
          </p:nvCxnSpPr>
          <p:spPr>
            <a:xfrm flipV="1">
              <a:off x="2205720" y="4735800"/>
              <a:ext cx="62388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28" name="Connecteur droit 42"/>
            <p:cNvCxnSpPr/>
            <p:nvPr/>
          </p:nvCxnSpPr>
          <p:spPr>
            <a:xfrm>
              <a:off x="1582560" y="4746960"/>
              <a:ext cx="623880" cy="750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29" name="ZoneTexte 28"/>
          <p:cNvSpPr/>
          <p:nvPr/>
        </p:nvSpPr>
        <p:spPr>
          <a:xfrm>
            <a:off x="1440000" y="55090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6 189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30" name="" descr=""/>
          <p:cNvPicPr/>
          <p:nvPr/>
        </p:nvPicPr>
        <p:blipFill>
          <a:blip r:embed="rId1"/>
          <a:stretch/>
        </p:blipFill>
        <p:spPr>
          <a:xfrm>
            <a:off x="4655520" y="388800"/>
            <a:ext cx="4488120" cy="6271200"/>
          </a:xfrm>
          <a:prstGeom prst="rect">
            <a:avLst/>
          </a:prstGeom>
          <a:ln w="0">
            <a:noFill/>
          </a:ln>
        </p:spPr>
      </p:pic>
      <p:sp>
        <p:nvSpPr>
          <p:cNvPr id="231" name=""/>
          <p:cNvSpPr/>
          <p:nvPr/>
        </p:nvSpPr>
        <p:spPr>
          <a:xfrm>
            <a:off x="7992360" y="324360"/>
            <a:ext cx="1151640" cy="5396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3384000" y="324000"/>
            <a:ext cx="1079280" cy="5392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5" dur="indefinite" restart="never" nodeType="tmRoot">
          <p:childTnLst>
            <p:seq>
              <p:cTn id="226" dur="indefinite" nodeType="mainSeq">
                <p:childTnLst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46</TotalTime>
  <Application>LibreOffice/7.4.1.2$Windows_X86_64 LibreOffice_project/3c58a8f3a960df8bc8fd77b461821e42c061c5f0</Application>
  <AppVersion>15.0000</AppVersion>
  <Words>143</Words>
  <Paragraphs>45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2026-04-01T14:35:40Z</dcterms:modified>
  <cp:revision>78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